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8" r:id="rId8"/>
    <p:sldId id="264" r:id="rId9"/>
    <p:sldId id="263" r:id="rId10"/>
    <p:sldId id="265" r:id="rId11"/>
    <p:sldId id="266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285" autoAdjust="0"/>
    <p:restoredTop sz="94660"/>
  </p:normalViewPr>
  <p:slideViewPr>
    <p:cSldViewPr snapToGrid="0">
      <p:cViewPr varScale="1">
        <p:scale>
          <a:sx n="86" d="100"/>
          <a:sy n="86" d="100"/>
        </p:scale>
        <p:origin x="73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DD55606-A6A3-47E3-BC65-5C56CBBEB30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9547078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55606-A6A3-47E3-BC65-5C56CBBEB30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6446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55606-A6A3-47E3-BC65-5C56CBBEB30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5456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55606-A6A3-47E3-BC65-5C56CBBEB30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2415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DD55606-A6A3-47E3-BC65-5C56CBBEB30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0123122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55606-A6A3-47E3-BC65-5C56CBBEB30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8776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55606-A6A3-47E3-BC65-5C56CBBEB30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7250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55606-A6A3-47E3-BC65-5C56CBBEB30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5181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55606-A6A3-47E3-BC65-5C56CBBEB30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3147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DD55606-A6A3-47E3-BC65-5C56CBBEB30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39157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DD55606-A6A3-47E3-BC65-5C56CBBEB30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97055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EDD55606-A6A3-47E3-BC65-5C56CBBEB30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78735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2E7841-A12C-7CF7-513B-2D7DDDB78E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sz="1600" dirty="0" err="1"/>
              <a:t>Doki</a:t>
            </a:r>
            <a:r>
              <a:rPr lang="fr-FR" sz="1600" dirty="0"/>
              <a:t> </a:t>
            </a:r>
            <a:r>
              <a:rPr lang="fr-FR" sz="1600" dirty="0" err="1"/>
              <a:t>Doki</a:t>
            </a:r>
            <a:r>
              <a:rPr lang="fr-FR" sz="1600" dirty="0"/>
              <a:t> </a:t>
            </a:r>
            <a:br>
              <a:rPr lang="fr-FR" dirty="0"/>
            </a:br>
            <a:r>
              <a:rPr lang="fr-FR" dirty="0"/>
              <a:t>Love Zombies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65195B1-A09C-0593-37C9-B57BED2499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Visual Novel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2E9ED2C-5F37-2A3A-A903-CAE38F9516B1}"/>
              </a:ext>
            </a:extLst>
          </p:cNvPr>
          <p:cNvSpPr txBox="1"/>
          <p:nvPr/>
        </p:nvSpPr>
        <p:spPr>
          <a:xfrm>
            <a:off x="1143000" y="5042516"/>
            <a:ext cx="20726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Lina BEN BRAHIM</a:t>
            </a:r>
          </a:p>
          <a:p>
            <a:r>
              <a:rPr lang="fr-FR" dirty="0"/>
              <a:t>Eva DUCAY</a:t>
            </a:r>
          </a:p>
          <a:p>
            <a:r>
              <a:rPr lang="fr-FR" dirty="0"/>
              <a:t>Rudy FAKHOURY</a:t>
            </a:r>
          </a:p>
          <a:p>
            <a:r>
              <a:rPr lang="fr-FR" dirty="0"/>
              <a:t>Lucas SACCOMAN</a:t>
            </a:r>
          </a:p>
          <a:p>
            <a:r>
              <a:rPr lang="fr-FR" dirty="0"/>
              <a:t>Romain SENHADJI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BB14FEC-275D-FA79-F185-2866DBE0FBAC}"/>
              </a:ext>
            </a:extLst>
          </p:cNvPr>
          <p:cNvSpPr txBox="1"/>
          <p:nvPr/>
        </p:nvSpPr>
        <p:spPr>
          <a:xfrm>
            <a:off x="9052560" y="311126"/>
            <a:ext cx="2118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Création numérique</a:t>
            </a:r>
          </a:p>
        </p:txBody>
      </p:sp>
    </p:spTree>
    <p:extLst>
      <p:ext uri="{BB962C8B-B14F-4D97-AF65-F5344CB8AC3E}">
        <p14:creationId xmlns:p14="http://schemas.microsoft.com/office/powerpoint/2010/main" val="15793641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FCA69-22EF-2818-2AC9-F51CB488F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1040"/>
          </a:xfrm>
        </p:spPr>
        <p:txBody>
          <a:bodyPr>
            <a:normAutofit/>
          </a:bodyPr>
          <a:lstStyle/>
          <a:p>
            <a:r>
              <a:rPr lang="fr-FR" sz="3600" dirty="0"/>
              <a:t>7) Outils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E9CA5D3D-A13D-9CC0-4D03-E18884228E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581400"/>
          </a:xfrm>
        </p:spPr>
        <p:txBody>
          <a:bodyPr/>
          <a:lstStyle/>
          <a:p>
            <a:r>
              <a:rPr lang="fr-FR" dirty="0"/>
              <a:t>Logiciel de création de Visual Novel : </a:t>
            </a:r>
            <a:r>
              <a:rPr lang="fr-FR" dirty="0" err="1"/>
              <a:t>Ren’py</a:t>
            </a:r>
            <a:r>
              <a:rPr lang="fr-FR" dirty="0"/>
              <a:t> (HTML5, Python)</a:t>
            </a:r>
          </a:p>
          <a:p>
            <a:r>
              <a:rPr lang="fr-FR" dirty="0"/>
              <a:t>Schémas : Draw.io</a:t>
            </a:r>
          </a:p>
          <a:p>
            <a:r>
              <a:rPr lang="fr-FR" dirty="0"/>
              <a:t>Partage de docs/code : </a:t>
            </a:r>
            <a:r>
              <a:rPr lang="fr-FR" dirty="0" err="1"/>
              <a:t>Github</a:t>
            </a:r>
            <a:r>
              <a:rPr lang="fr-FR" dirty="0"/>
              <a:t> (https://github.com/EvaDucay/crea_num.git)</a:t>
            </a:r>
          </a:p>
          <a:p>
            <a:r>
              <a:rPr lang="fr-FR" dirty="0"/>
              <a:t>Graphisme : </a:t>
            </a:r>
            <a:r>
              <a:rPr lang="fr-FR" dirty="0" err="1"/>
              <a:t>Inkscape</a:t>
            </a:r>
            <a:r>
              <a:rPr lang="fr-FR" dirty="0"/>
              <a:t> (2D) / </a:t>
            </a:r>
            <a:r>
              <a:rPr lang="fr-FR" dirty="0" err="1"/>
              <a:t>Mixamo</a:t>
            </a:r>
            <a:r>
              <a:rPr lang="fr-FR" dirty="0"/>
              <a:t> (3D)</a:t>
            </a:r>
          </a:p>
        </p:txBody>
      </p:sp>
    </p:spTree>
    <p:extLst>
      <p:ext uri="{BB962C8B-B14F-4D97-AF65-F5344CB8AC3E}">
        <p14:creationId xmlns:p14="http://schemas.microsoft.com/office/powerpoint/2010/main" val="2631705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F3FCA69-22EF-2818-2AC9-F51CB488F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200" cap="all"/>
              <a:t>8) Répartition de l’équipe</a:t>
            </a:r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graphicFrame>
        <p:nvGraphicFramePr>
          <p:cNvPr id="3" name="Tableau 3">
            <a:extLst>
              <a:ext uri="{FF2B5EF4-FFF2-40B4-BE49-F238E27FC236}">
                <a16:creationId xmlns:a16="http://schemas.microsoft.com/office/drawing/2014/main" id="{62EAB31D-F481-8480-D307-5F58ECC520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21795"/>
              </p:ext>
            </p:extLst>
          </p:nvPr>
        </p:nvGraphicFramePr>
        <p:xfrm>
          <a:off x="1379023" y="2822295"/>
          <a:ext cx="5659225" cy="1412603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{5C22544A-7EE6-4342-B048-85BDC9FD1C3A}</a:tableStyleId>
              </a:tblPr>
              <a:tblGrid>
                <a:gridCol w="1123863">
                  <a:extLst>
                    <a:ext uri="{9D8B030D-6E8A-4147-A177-3AD203B41FA5}">
                      <a16:colId xmlns:a16="http://schemas.microsoft.com/office/drawing/2014/main" val="3175474064"/>
                    </a:ext>
                  </a:extLst>
                </a:gridCol>
                <a:gridCol w="1403232">
                  <a:extLst>
                    <a:ext uri="{9D8B030D-6E8A-4147-A177-3AD203B41FA5}">
                      <a16:colId xmlns:a16="http://schemas.microsoft.com/office/drawing/2014/main" val="4236132761"/>
                    </a:ext>
                  </a:extLst>
                </a:gridCol>
                <a:gridCol w="1122128">
                  <a:extLst>
                    <a:ext uri="{9D8B030D-6E8A-4147-A177-3AD203B41FA5}">
                      <a16:colId xmlns:a16="http://schemas.microsoft.com/office/drawing/2014/main" val="3090092304"/>
                    </a:ext>
                  </a:extLst>
                </a:gridCol>
                <a:gridCol w="1134274">
                  <a:extLst>
                    <a:ext uri="{9D8B030D-6E8A-4147-A177-3AD203B41FA5}">
                      <a16:colId xmlns:a16="http://schemas.microsoft.com/office/drawing/2014/main" val="2377632298"/>
                    </a:ext>
                  </a:extLst>
                </a:gridCol>
                <a:gridCol w="875728">
                  <a:extLst>
                    <a:ext uri="{9D8B030D-6E8A-4147-A177-3AD203B41FA5}">
                      <a16:colId xmlns:a16="http://schemas.microsoft.com/office/drawing/2014/main" val="2730087951"/>
                    </a:ext>
                  </a:extLst>
                </a:gridCol>
              </a:tblGrid>
              <a:tr h="473089">
                <a:tc>
                  <a:txBody>
                    <a:bodyPr/>
                    <a:lstStyle/>
                    <a:p>
                      <a:r>
                        <a:rPr lang="fr-FR" sz="1500" b="0" cap="none" spc="0">
                          <a:solidFill>
                            <a:schemeClr val="bg1"/>
                          </a:solidFill>
                        </a:rPr>
                        <a:t>Lina</a:t>
                      </a:r>
                    </a:p>
                  </a:txBody>
                  <a:tcPr marL="129933" marR="99948" marT="99948" marB="99948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b="0" cap="none" spc="0">
                          <a:solidFill>
                            <a:schemeClr val="bg1"/>
                          </a:solidFill>
                        </a:rPr>
                        <a:t>Eva</a:t>
                      </a:r>
                    </a:p>
                  </a:txBody>
                  <a:tcPr marL="129933" marR="99948" marT="99948" marB="99948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b="0" cap="none" spc="0">
                          <a:solidFill>
                            <a:schemeClr val="bg1"/>
                          </a:solidFill>
                        </a:rPr>
                        <a:t>Rudy</a:t>
                      </a:r>
                    </a:p>
                  </a:txBody>
                  <a:tcPr marL="129933" marR="99948" marT="99948" marB="99948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b="0" cap="none" spc="0">
                          <a:solidFill>
                            <a:schemeClr val="bg1"/>
                          </a:solidFill>
                        </a:rPr>
                        <a:t>Romain</a:t>
                      </a:r>
                    </a:p>
                  </a:txBody>
                  <a:tcPr marL="129933" marR="99948" marT="99948" marB="99948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b="0" cap="none" spc="0">
                          <a:solidFill>
                            <a:schemeClr val="bg1"/>
                          </a:solidFill>
                        </a:rPr>
                        <a:t>Lucas</a:t>
                      </a:r>
                    </a:p>
                  </a:txBody>
                  <a:tcPr marL="129933" marR="99948" marT="99948" marB="99948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567957"/>
                  </a:ext>
                </a:extLst>
              </a:tr>
              <a:tr h="939514">
                <a:tc>
                  <a:txBody>
                    <a:bodyPr/>
                    <a:lstStyle/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Histoire</a:t>
                      </a:r>
                    </a:p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Dialogue</a:t>
                      </a:r>
                    </a:p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Fenêtres</a:t>
                      </a:r>
                    </a:p>
                  </a:txBody>
                  <a:tcPr marL="129933" marR="99948" marT="99948" marB="99948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Histoire</a:t>
                      </a:r>
                    </a:p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Dialogues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Graphismes</a:t>
                      </a:r>
                    </a:p>
                  </a:txBody>
                  <a:tcPr marL="129933" marR="99948" marT="99948" marB="99948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Fenêtres</a:t>
                      </a:r>
                    </a:p>
                  </a:txBody>
                  <a:tcPr marL="129933" marR="99948" marT="99948" marB="99948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Combats</a:t>
                      </a:r>
                    </a:p>
                  </a:txBody>
                  <a:tcPr marL="129933" marR="99948" marT="99948" marB="99948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Mini-jeux</a:t>
                      </a:r>
                    </a:p>
                  </a:txBody>
                  <a:tcPr marL="129933" marR="99948" marT="99948" marB="99948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132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29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290B124-2D8B-B7AD-8681-ADAFEB61D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Coordination de l’équipe</a:t>
            </a:r>
          </a:p>
          <a:p>
            <a:r>
              <a:rPr lang="fr-FR" dirty="0"/>
              <a:t>Maitrise de nouvelles technologies</a:t>
            </a:r>
          </a:p>
          <a:p>
            <a:r>
              <a:rPr lang="fr-FR" dirty="0"/>
              <a:t>Intégration du code</a:t>
            </a:r>
          </a:p>
          <a:p>
            <a:r>
              <a:rPr lang="fr-FR" dirty="0"/>
              <a:t>Temps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C7E33715-4766-5906-2759-399CA08A4D64}"/>
              </a:ext>
            </a:extLst>
          </p:cNvPr>
          <p:cNvSpPr txBox="1">
            <a:spLocks/>
          </p:cNvSpPr>
          <p:nvPr/>
        </p:nvSpPr>
        <p:spPr>
          <a:xfrm>
            <a:off x="1371600" y="685800"/>
            <a:ext cx="9601200" cy="701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/>
              <a:t>9) Points de difficulté</a:t>
            </a:r>
          </a:p>
        </p:txBody>
      </p:sp>
    </p:spTree>
    <p:extLst>
      <p:ext uri="{BB962C8B-B14F-4D97-AF65-F5344CB8AC3E}">
        <p14:creationId xmlns:p14="http://schemas.microsoft.com/office/powerpoint/2010/main" val="3480389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481571-AD01-C555-F213-58DB7D9B5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243693D-FDD8-1021-DA4F-AA096B8DE8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fr-FR" dirty="0"/>
              <a:t>Qu’est ce qu’un Visual Novel ?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Contexte de l’histoire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Différenciation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Personnages 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Storyline 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Wireframe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Technologies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Répartition de l’équipe</a:t>
            </a:r>
          </a:p>
        </p:txBody>
      </p:sp>
    </p:spTree>
    <p:extLst>
      <p:ext uri="{BB962C8B-B14F-4D97-AF65-F5344CB8AC3E}">
        <p14:creationId xmlns:p14="http://schemas.microsoft.com/office/powerpoint/2010/main" val="2221276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FCA69-22EF-2818-2AC9-F51CB488F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fr-FR" dirty="0"/>
              <a:t>1) Visual Novel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9063A5-185A-164C-FFD5-2D0D5B83AC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lang="fr-FR" dirty="0"/>
              <a:t>Genre d’origine japonaise</a:t>
            </a:r>
          </a:p>
          <a:p>
            <a:r>
              <a:rPr lang="fr-FR" b="1" dirty="0"/>
              <a:t>Mélange entre un jeu vidéo et une histoire dont on choisit la fin</a:t>
            </a:r>
          </a:p>
          <a:p>
            <a:r>
              <a:rPr lang="fr-FR" dirty="0"/>
              <a:t>Par essence, peu de gameplay</a:t>
            </a:r>
          </a:p>
          <a:p>
            <a:r>
              <a:rPr lang="fr-FR" dirty="0"/>
              <a:t>Exemples : Amour Sucré, </a:t>
            </a:r>
            <a:r>
              <a:rPr lang="fr-FR" dirty="0" err="1"/>
              <a:t>Doki</a:t>
            </a:r>
            <a:r>
              <a:rPr lang="fr-FR" dirty="0"/>
              <a:t> </a:t>
            </a:r>
            <a:r>
              <a:rPr lang="fr-FR" dirty="0" err="1"/>
              <a:t>Doki</a:t>
            </a:r>
            <a:r>
              <a:rPr lang="fr-FR" dirty="0"/>
              <a:t> </a:t>
            </a:r>
            <a:r>
              <a:rPr lang="fr-FR" dirty="0" err="1"/>
              <a:t>Literature</a:t>
            </a:r>
            <a:r>
              <a:rPr lang="fr-FR" dirty="0"/>
              <a:t> Club, </a:t>
            </a:r>
            <a:r>
              <a:rPr lang="fr-FR" dirty="0" err="1"/>
              <a:t>Dream</a:t>
            </a:r>
            <a:r>
              <a:rPr lang="fr-FR" dirty="0"/>
              <a:t> Daddy …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5844FA7-BF64-9EAC-4C8D-E7821C9E3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1467" y="1436055"/>
            <a:ext cx="6517065" cy="3665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78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FCA69-22EF-2818-2AC9-F51CB488F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1040"/>
          </a:xfrm>
        </p:spPr>
        <p:txBody>
          <a:bodyPr>
            <a:normAutofit/>
          </a:bodyPr>
          <a:lstStyle/>
          <a:p>
            <a:r>
              <a:rPr lang="fr-FR" sz="3600" dirty="0"/>
              <a:t>2) Contexte de l’histoire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9063A5-185A-164C-FFD5-2D0D5B83A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Une épidémie de zombie s’est déclarée ! Le seul espoir de survie est de traverser la ville afin de rejoindre une zone « libre » sans zombies. </a:t>
            </a:r>
          </a:p>
          <a:p>
            <a:r>
              <a:rPr lang="fr-FR" dirty="0"/>
              <a:t>Pour rejoindre cette zone, notre personnage féminin doit s’allier à différents garçons et nouer des liens avec eux en leur parlant pour qu’ils la défendent face aux zombies.</a:t>
            </a:r>
          </a:p>
          <a:p>
            <a:r>
              <a:rPr lang="fr-FR" dirty="0"/>
              <a:t>Meilleures sont les relations, plus le joueur a des chances de survivre et d’obtenir une bonne fin.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76652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8320A7F-E196-57EA-8D36-B90F41EF6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Contexte de l’histoire différent vis-à-vis de la plupart des jeux de ce style</a:t>
            </a:r>
          </a:p>
          <a:p>
            <a:r>
              <a:rPr lang="fr-FR" dirty="0"/>
              <a:t>Inclure plus de gameplay :</a:t>
            </a:r>
          </a:p>
          <a:p>
            <a:pPr lvl="1"/>
            <a:r>
              <a:rPr lang="fr-FR" dirty="0"/>
              <a:t>Combats style Pokémon entre garçons et zombies</a:t>
            </a:r>
          </a:p>
          <a:p>
            <a:pPr lvl="1"/>
            <a:r>
              <a:rPr lang="fr-FR" dirty="0"/>
              <a:t>Mini-jeux (type Puissance 4 ou autres) </a:t>
            </a: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0D045C65-A329-3A11-02A1-F71268073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1040"/>
          </a:xfrm>
        </p:spPr>
        <p:txBody>
          <a:bodyPr>
            <a:normAutofit/>
          </a:bodyPr>
          <a:lstStyle/>
          <a:p>
            <a:r>
              <a:rPr lang="fr-FR" sz="3600"/>
              <a:t>3) Différenciation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1244965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FCA69-22EF-2818-2AC9-F51CB488F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1040"/>
          </a:xfrm>
        </p:spPr>
        <p:txBody>
          <a:bodyPr>
            <a:normAutofit/>
          </a:bodyPr>
          <a:lstStyle/>
          <a:p>
            <a:r>
              <a:rPr lang="fr-FR" sz="3600" dirty="0"/>
              <a:t>4) Personnages</a:t>
            </a:r>
          </a:p>
        </p:txBody>
      </p:sp>
      <p:graphicFrame>
        <p:nvGraphicFramePr>
          <p:cNvPr id="9" name="Tableau 9">
            <a:extLst>
              <a:ext uri="{FF2B5EF4-FFF2-40B4-BE49-F238E27FC236}">
                <a16:creationId xmlns:a16="http://schemas.microsoft.com/office/drawing/2014/main" id="{851049B7-A58E-6CDE-C325-8A11123E84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384344"/>
              </p:ext>
            </p:extLst>
          </p:nvPr>
        </p:nvGraphicFramePr>
        <p:xfrm>
          <a:off x="1371600" y="1386840"/>
          <a:ext cx="960119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8071">
                  <a:extLst>
                    <a:ext uri="{9D8B030D-6E8A-4147-A177-3AD203B41FA5}">
                      <a16:colId xmlns:a16="http://schemas.microsoft.com/office/drawing/2014/main" val="3567261474"/>
                    </a:ext>
                  </a:extLst>
                </a:gridCol>
                <a:gridCol w="2232141">
                  <a:extLst>
                    <a:ext uri="{9D8B030D-6E8A-4147-A177-3AD203B41FA5}">
                      <a16:colId xmlns:a16="http://schemas.microsoft.com/office/drawing/2014/main" val="1637170591"/>
                    </a:ext>
                  </a:extLst>
                </a:gridCol>
                <a:gridCol w="1943159">
                  <a:extLst>
                    <a:ext uri="{9D8B030D-6E8A-4147-A177-3AD203B41FA5}">
                      <a16:colId xmlns:a16="http://schemas.microsoft.com/office/drawing/2014/main" val="1063883017"/>
                    </a:ext>
                  </a:extLst>
                </a:gridCol>
                <a:gridCol w="1728914">
                  <a:extLst>
                    <a:ext uri="{9D8B030D-6E8A-4147-A177-3AD203B41FA5}">
                      <a16:colId xmlns:a16="http://schemas.microsoft.com/office/drawing/2014/main" val="170188593"/>
                    </a:ext>
                  </a:extLst>
                </a:gridCol>
                <a:gridCol w="1728914">
                  <a:extLst>
                    <a:ext uri="{9D8B030D-6E8A-4147-A177-3AD203B41FA5}">
                      <a16:colId xmlns:a16="http://schemas.microsoft.com/office/drawing/2014/main" val="1605802202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r>
                        <a:rPr lang="fr-FR" dirty="0"/>
                        <a:t>Main (joueur)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/>
                        <a:t>Tom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/>
                        <a:t>Luca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Emilien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Will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440462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fr-FR"/>
                        <a:t>Fille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/>
                        <a:t>Garçon 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/>
                        <a:t>Garçon 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/>
                        <a:t>Garçon 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Garçon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789348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Belle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Physiquement faible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Effrayant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Musclé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Physiquement très fort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Beau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Petit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Physiquement faible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Normal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3889478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Intelligence (EQ)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Manipulatrice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Intelligence limité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Gentil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Impulsif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Charismatique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Exaspérant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Très intelligent (IQ)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Timide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Peureux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Psychopathe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Scientifique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86863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4998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2B39F0-63D8-40A1-BF2F-05A84FCCA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Design perso : Tom (non retouché, non colorié)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0ABC9DB-4EB6-3A80-609B-0E167F45E7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711" b="28706"/>
          <a:stretch/>
        </p:blipFill>
        <p:spPr>
          <a:xfrm rot="16200000">
            <a:off x="-1257484" y="1226967"/>
            <a:ext cx="6857624" cy="440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60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FCA69-22EF-2818-2AC9-F51CB488F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1040"/>
          </a:xfrm>
        </p:spPr>
        <p:txBody>
          <a:bodyPr>
            <a:normAutofit/>
          </a:bodyPr>
          <a:lstStyle/>
          <a:p>
            <a:r>
              <a:rPr lang="fr-FR" sz="3600" dirty="0"/>
              <a:t>5) Storyline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93426F6-48D0-3A35-93C4-0222EAB8DD94}"/>
              </a:ext>
            </a:extLst>
          </p:cNvPr>
          <p:cNvSpPr txBox="1"/>
          <p:nvPr/>
        </p:nvSpPr>
        <p:spPr>
          <a:xfrm>
            <a:off x="1524000" y="2090172"/>
            <a:ext cx="94488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700" dirty="0"/>
              <a:t>https://viewer.diagrams.net/?tags=%7B%7D&amp;highlight=0000ff&amp;edit=_blank&amp;layers=1&amp;nav=1&amp;title=wireframe_storyline.drawio#R7V1bc5y4Ev41U7vnwVvcYR4dX5Ktk5xcnGyy%2B3JKA%2FIMWQbNCvAlv%2F5IQgwXaRgcYyTskyrHg4Cx6P661Tc1C%2Ftse%2Fcag93mHYpgsrCM6G5hny8sy%2FHMgPyiI%2FfliGUaTjmyxnFUjpn1wFX8A%2FJBg48WcQSz1oU5Qkke79qDIUpTGOatMYAxum1fdo2S9l%2FdgTUUBq5CkIijX%2BMo3%2FBR0zDqE29gvN7wPx24%2FMQKhH%2BvMSpS%2FvcWln3N%2FpWnt6D6Ln59tgERum0M2RcL%2BwwjlJeftndnMKHErchW3nd54Ox%2B3him%2BZAbvsG%2FPq7ucu%2FuLzKT4vYPc%2Fnxzcmy%2FJYbkBSwegw22fy%2BIhCMCL34IcL5Bq1RCpKLevQVIwKkf8YgR%2FU1bxHakUGTDH6HeX7PmQ%2BKHJGhTb5N%2BFnxUfjTZajAIeyZf4UYgNcw77mOo5Q%2BS%2BMPcEK9hmgLc3xPLsAwAXl808YG4BBb76%2BryUw%2BcEo%2FgOqmQPV3IE7pXWmOkcCBNn1vN3EOr3aA0eWWSOVAWt5AnMO73qevznLEcpFe8sPbhnhUoN40JMMznopcIr3mhdJgIEorwmsC00Ag%2B2e0PYzSDdquiuw4QtuMGAGvlt0GbCACNpDgNXgyvLozx2uFw%2BOAdbQCrOm%2FGMJ7ehHeEAh%2FyQRNoH6SEMMOKlAStq%2FbquaIVgAssEizHMcgXScqiOYYbaLtjdkG1bwpVas1e9XqDZRwSzPV6gmEf1uEoLYGvIQ8zasVJp%2FW9NPFNk5i2GPUKjMXXFMvc8Gau3lrDrVvLb3sW0s0cJ8r4X2tCG%2BKhNfNXPBtzcwFSzSxtDMXfE83c0FcteYl4ZUVcNwh0CvCZYnG7cWCBXGzHBcxQa1RpJBOB0SxxHo4X5zZi9NliAqGPvpgd3GWwzSkn38gdm8SrzAU%2BDk16D1DM01hi5piZqD3hy5rS61Ab9sq6EwEI%2F%2FGb6ef%2F2yMn981TpzfVwfEIL9nt%2FzmVod%2FNs%2FVt7Gj6r4JOGpbenHUUclR81lw1NSKo5YYIjxDcRqW6w05EYE0owQodhBvAQ43%2BzPgBobkl0kphstRsiCR6%2BlqtkpgllWXKl6RlrrZrvbszbDlULS7eqFdzO%2Belih%2BS34W9ikFvGBqEeRnNNsu8EhdzGbpHvcsJg3a2IGSlWFyPV%2Bp77khv5q3iPzPPcjPYIhhzuhCfGuN8G8ajm4C4L8QAbBmKgDWIQG4mJfqDwYElSZFviNSdl7WTIXUo5B29LLdbTH5d0UIF0OpvX7G5pVjCm7ykdjndE5FjukHzSx021FtojtzN9GdoYaKo5eedkRD5TwGCVoXsPY5S%2FBaDQB7YEtBmq6y3Z5sWqjrrqXuKFfXc8%2FyOYPVtV5ZPnfucejhhNcrDu2I66Ru6dXuAuhKtMTEC6AYGNQuv2qaXbKZItkmTbC6c7eFnaGRPVeZLZxHP8I%2FQvT608c3%2F%2FWuP37995c0k8Wx5094%2BZPqVepazbtB%2BG%2F0eam1dg1YZnuLcIRhSRd6Ciz2ASXjB7HL4uu4dFLUJ6%2B7enifzFamh11PBY73caX9AYsq1UGm0eNK7lB%2FxdXLX3FFf%2BU9rfIMNyjOGPwjCv01wBGkgKfCsQUx9V9i%2BuUwo9dsEKYj32FB%2Fv%2BV0C%2BPw3hXykzpp9OvJLIC8n9pJyS%2BeiGZ%2B749d6hp7epV1%2BSKpvXXuLztcVXOI8DUDzq6XJL3ndTz9uZe2OwOra%2BtBF0TlHr2iyG8pRXh3YOFzUfidYM98RH0RLdgUf1y5omRosf63mPQqbut1J7O2ZZ7QjOX6kpYj7p8eqWdPJHufM3H8DuKWflX8kvp0f1TMCv2YQbrCFh1PIUyLeWho7Y%2B4Cn8uD6sHsW0PTam2a2nGIP7xgU7ises8c0fOECrrfIdG7Ha5nI58HqvfT35UM6gxsn%2BUR4BHT0yNrLCao6kg4W4T48jZdtCpbOpogH%2Fl3JOj2ch5cEUUn4gjnRDo6XhBmL6s6DbhBi5tmx9DVhsiX002Kq7Qbs4B4mCFde2dFtx%2FRm5231L5FEh85V5233T7gIZ3u0SxNIADZhWBR2fBc5MGSkyO70w3AkjRXK1KW4XnBd0Jds05VhRlszqm%2FaDoPtWK%2BhOGeSUK6MZxdr6TJbjWldZqK1v2g%2BC7oVW0PVVQ3dOWSQ5JAdCV1kOqW%2FWXeQ2ivEZfuM0itlu939YJSgPOVHreIXqrYZDjOGp%2B0eedMuU1NvGkgjzvKAuSYhIr1NWidg36y7UCQGSliP3TT1mBZ9ZPWbn7s8NrfBS1%2FZUTvfZRBunj4MNZqle1ZKems4c%2BrJHL1tetEO5tZOiglaDwfQG8V1eNCSYUCNoR9sBLXi1GRshyv4GxrK9i1OvJY5%2B9s%2FcAyyyzrjykIZemkfSGbfehz7WJq4xMOu6ugVWZlTh3rsGHo%2Bs6BUUlLTbr3eO6wxZ5WFsf%2B4BlcouOA5ZvUIq1bylfW50gqjymF8wowbaclYPzRKayvZN9M67GwvB8CaGLBkvi%2BQZrBsNksUHk1bDmqgRI%2FyVbRkv4uoiDLMdSjOwSkqDmZrUbB8SzMTNFZMby8tOO27HdwURkRrLy6eSEVsPYzkC2YbdTw%2BuCWvPUIIw%2B%2FN2BGBwHZLxLMfob9g4YxiX5N%2F%2BTPVOK%2FtxQjc0SWSPXub2OG2nBycnILypWeB3Ru1EHkd4dT3te%2Bct7kCgzZdzXC8TXW5MuANB0Pm2pLReqvOfzC4yRdOdLc%2FNfb15wSrSyl29UiJOuj%2FhxHePU3HSDQrB3F12a2iUqfpGTaRe8nIAaU65TCXXgVJy2ytKFwJa8usdpRosWP9DQFvCda1FaluybzdK2QBla61vGlqRsi5x04ZcAz2q2B8hDEPjV9WD6SIMh3aoo%2FSmLHvmfhLzmfZI3xRbkBI9zwsrjgW6VAPclLR%2BmRbgFdubpsbv%2F1nQDtn2KaN43XwPLLpvbWh4toCzYV%2FTkiOmhJi7ukVpJKZ0amsl24AdHQwTVERqWHEylBVPtvBWnRFn5aA2e7m2m7n%2BtjyWImVHHyCOCf0g5oNjeryW5D1tE3m8%2FNbOHo0T0%2BzAznM7cCrnyu%2BrEfXQ3SMEuh1VYyz7948QAag87QO3PM0WEsnrfU5XII3KDraSqqIHdQ7pILoTWGmc8cIArq7HUS6m2Wn0PGlHnl6EC3qeDpaNhOudO%2BCAtuctYLLy7Qp8Aa6XAKr%2BWVafdX9JfuksxmNp%2Fz6NtefvGEuEaQ7wzaZdIwLRR1CxaPy8SraHqmRlbTB7pz1eN8YRAFq9R7Un2T8tOr25p05l%2FYflT6pX6jSQqNcp%2B%2FgvHlQaJ6y9l5cG%2BSc1%2FlrKfgLGjt9Y%2BqfMtxO%2Fu8%2FkyO5f4QYnmGKTv%2Bilq1eLJ35nV696xbgUvWwVAtsSpodI4SMEb2gKxtGrfkrSfrkdDeFG7ng1qy3m0IMPICduccpGWDyma%2BzuGTaG0Lid5jOOq9plkbzNoHRZ7LbL0szurFBxfd1I8KSozJbtUC729RvHA1HPqj0L1LklakvzO%2B8R2p8bvTTfG7qDy9SrhMI7sIerHdvVp%2Fa%2BG5xVX3vvq3mJ6OSbTyorcnr%2F%2FOfCnL2drY5d7k%2FRIscXQzbqbeSOhSwrup52BfGVJD8eISfWk%2BC%2FRmwHoqPnB3qbRekhOKLTpJ3gyErBJza9TJEez3JhGho41iw0VwFkHqE5BRGCwYzVNTR3zOhQE5rzdcxYCKE59YZHoCQSp0B%2FDnVdddOfate3GejPoYzVVX8esz0V6c%2BDbwHQSX%2Bqtz%2BXYqD89OwzfT01DYVenL1%2FKzZsI0%2Bbt2nTFpWUlp20Y6h8CCTxmoZZQ0JDWjL2itIuDkFyyk9s4yg6WLo%2F%2BkuF7E6BiLSI0JWwo%2BvVjccOSTVVyQ46evXlw8Wnd6efzt48Y6aY5rLNFUtWtuNPyhVRmXCu0FzGpy%2FPmRvdQkTZu4Qn5oZYpsK54ZCfN%2B8%2F%2FP75VNxy%2Fnw44rTrhpbKxcOsICJyxH3u8nHid%2BRjqVw%2BTEPSPOTFqKtO2ydpHnxidoiBUM4O7yXoK0KAbsRFlg4ciSfkECOUN50J8lybdyiC9Ir%2FAQ%3D%3D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77187CB-AF48-BEE5-3675-3807ADA17A53}"/>
              </a:ext>
            </a:extLst>
          </p:cNvPr>
          <p:cNvSpPr txBox="1"/>
          <p:nvPr/>
        </p:nvSpPr>
        <p:spPr>
          <a:xfrm>
            <a:off x="1524000" y="1720840"/>
            <a:ext cx="8268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Copier le lien suivant dans la barre de recherche de votre moteur de recherche:</a:t>
            </a:r>
          </a:p>
        </p:txBody>
      </p:sp>
    </p:spTree>
    <p:extLst>
      <p:ext uri="{BB962C8B-B14F-4D97-AF65-F5344CB8AC3E}">
        <p14:creationId xmlns:p14="http://schemas.microsoft.com/office/powerpoint/2010/main" val="1945932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FCA69-22EF-2818-2AC9-F51CB488F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1040"/>
          </a:xfrm>
        </p:spPr>
        <p:txBody>
          <a:bodyPr>
            <a:normAutofit/>
          </a:bodyPr>
          <a:lstStyle/>
          <a:p>
            <a:r>
              <a:rPr lang="fr-FR" sz="3600" dirty="0"/>
              <a:t>6) Wireframe (exemple)</a:t>
            </a:r>
          </a:p>
        </p:txBody>
      </p: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F4F6414A-05D8-2980-D7C5-746D0A121957}"/>
              </a:ext>
            </a:extLst>
          </p:cNvPr>
          <p:cNvGrpSpPr/>
          <p:nvPr/>
        </p:nvGrpSpPr>
        <p:grpSpPr>
          <a:xfrm>
            <a:off x="1043956" y="1654622"/>
            <a:ext cx="5484171" cy="3548756"/>
            <a:chOff x="1562470" y="1642369"/>
            <a:chExt cx="5699464" cy="357326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8133639-8248-91C9-6E1A-EF1017499033}"/>
                </a:ext>
              </a:extLst>
            </p:cNvPr>
            <p:cNvSpPr/>
            <p:nvPr/>
          </p:nvSpPr>
          <p:spPr>
            <a:xfrm>
              <a:off x="1562470" y="1642369"/>
              <a:ext cx="5699464" cy="357326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13" name="Image 12" descr="Peinture abstraite verte et bleue">
              <a:extLst>
                <a:ext uri="{FF2B5EF4-FFF2-40B4-BE49-F238E27FC236}">
                  <a16:creationId xmlns:a16="http://schemas.microsoft.com/office/drawing/2014/main" id="{0BB7D29C-E6F6-324D-5C0B-66B8A6EBE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2470" y="1675383"/>
              <a:ext cx="5699464" cy="3507234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EF3C782-DBC7-6C21-703A-5A236E20B899}"/>
                </a:ext>
              </a:extLst>
            </p:cNvPr>
            <p:cNvSpPr/>
            <p:nvPr/>
          </p:nvSpPr>
          <p:spPr>
            <a:xfrm>
              <a:off x="1562470" y="4291756"/>
              <a:ext cx="5699464" cy="9238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  Texte……………………………………………….</a:t>
              </a: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50A865A2-681D-AABB-79B2-FB83D66D1FA4}"/>
                </a:ext>
              </a:extLst>
            </p:cNvPr>
            <p:cNvSpPr txBox="1"/>
            <p:nvPr/>
          </p:nvSpPr>
          <p:spPr>
            <a:xfrm>
              <a:off x="1663826" y="4268316"/>
              <a:ext cx="1269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/>
                <a:t>NOM_PERSO</a:t>
              </a:r>
              <a:r>
                <a:rPr lang="fr-FR" dirty="0"/>
                <a:t> </a:t>
              </a:r>
            </a:p>
          </p:txBody>
        </p:sp>
        <p:pic>
          <p:nvPicPr>
            <p:cNvPr id="9" name="Image 8" descr="Un homme d'affaires qui a le pouce levé">
              <a:extLst>
                <a:ext uri="{FF2B5EF4-FFF2-40B4-BE49-F238E27FC236}">
                  <a16:creationId xmlns:a16="http://schemas.microsoft.com/office/drawing/2014/main" id="{AA15E261-4921-8D6F-DDF2-28E74EEAD6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5211"/>
            <a:stretch/>
          </p:blipFill>
          <p:spPr>
            <a:xfrm>
              <a:off x="3521275" y="1812373"/>
              <a:ext cx="1357760" cy="2479382"/>
            </a:xfrm>
            <a:prstGeom prst="rect">
              <a:avLst/>
            </a:prstGeom>
          </p:spPr>
        </p:pic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FDE364FC-3209-5377-451A-F4E87F1096BB}"/>
                </a:ext>
              </a:extLst>
            </p:cNvPr>
            <p:cNvSpPr txBox="1"/>
            <p:nvPr/>
          </p:nvSpPr>
          <p:spPr>
            <a:xfrm>
              <a:off x="3035055" y="4327083"/>
              <a:ext cx="20241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/>
                <a:t>NIVEAU_DE_LIEN 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6AEFB508-F162-7AEA-E528-C958B8F7FA70}"/>
              </a:ext>
            </a:extLst>
          </p:cNvPr>
          <p:cNvSpPr/>
          <p:nvPr/>
        </p:nvSpPr>
        <p:spPr>
          <a:xfrm>
            <a:off x="7093507" y="3059668"/>
            <a:ext cx="4751570" cy="9408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400" dirty="0"/>
              <a:t>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1CC3FF0-90D6-2F64-6F6F-BCB96285FEFB}"/>
              </a:ext>
            </a:extLst>
          </p:cNvPr>
          <p:cNvSpPr/>
          <p:nvPr/>
        </p:nvSpPr>
        <p:spPr>
          <a:xfrm>
            <a:off x="7093507" y="4230315"/>
            <a:ext cx="4751570" cy="9408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400" dirty="0"/>
              <a:t>  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2818EBB5-5123-A24B-2D2A-0ED3F1DA7F2D}"/>
              </a:ext>
            </a:extLst>
          </p:cNvPr>
          <p:cNvSpPr txBox="1"/>
          <p:nvPr/>
        </p:nvSpPr>
        <p:spPr>
          <a:xfrm>
            <a:off x="7093507" y="4235218"/>
            <a:ext cx="3257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</a:rPr>
              <a:t>Texte………………..........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83D95FB2-94D2-9DDB-AD6D-418BF7F6CB15}"/>
              </a:ext>
            </a:extLst>
          </p:cNvPr>
          <p:cNvSpPr txBox="1"/>
          <p:nvPr/>
        </p:nvSpPr>
        <p:spPr>
          <a:xfrm>
            <a:off x="7093507" y="3059668"/>
            <a:ext cx="3257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</a:rPr>
              <a:t>Texte………………..........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C14E7801-EB02-5CDD-E670-1EA8335366D0}"/>
              </a:ext>
            </a:extLst>
          </p:cNvPr>
          <p:cNvSpPr txBox="1"/>
          <p:nvPr/>
        </p:nvSpPr>
        <p:spPr>
          <a:xfrm>
            <a:off x="7299615" y="4604550"/>
            <a:ext cx="1768185" cy="307777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1400" dirty="0"/>
              <a:t>CHOIX_DIALOGUE_1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2A232B8B-9079-5383-DE4A-BFA1E4C41C3A}"/>
              </a:ext>
            </a:extLst>
          </p:cNvPr>
          <p:cNvSpPr txBox="1"/>
          <p:nvPr/>
        </p:nvSpPr>
        <p:spPr>
          <a:xfrm>
            <a:off x="9853479" y="4608425"/>
            <a:ext cx="1768185" cy="307777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1400" dirty="0"/>
              <a:t>CHOIX_DIALOGUE_2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725DA61-8C6C-AAEA-9602-C1D851136E91}"/>
              </a:ext>
            </a:extLst>
          </p:cNvPr>
          <p:cNvSpPr txBox="1"/>
          <p:nvPr/>
        </p:nvSpPr>
        <p:spPr>
          <a:xfrm>
            <a:off x="2847445" y="2790718"/>
            <a:ext cx="146911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i="1" dirty="0"/>
              <a:t>Interlocuteur</a:t>
            </a:r>
          </a:p>
        </p:txBody>
      </p:sp>
    </p:spTree>
    <p:extLst>
      <p:ext uri="{BB962C8B-B14F-4D97-AF65-F5344CB8AC3E}">
        <p14:creationId xmlns:p14="http://schemas.microsoft.com/office/powerpoint/2010/main" val="4083244022"/>
      </p:ext>
    </p:extLst>
  </p:cSld>
  <p:clrMapOvr>
    <a:masterClrMapping/>
  </p:clrMapOvr>
</p:sld>
</file>

<file path=ppt/theme/theme1.xml><?xml version="1.0" encoding="utf-8"?>
<a:theme xmlns:a="http://schemas.openxmlformats.org/drawingml/2006/main" name="Cadrage">
  <a:themeElements>
    <a:clrScheme name="Cadrag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adrag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dra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Cadrage</Template>
  <TotalTime>492</TotalTime>
  <Words>683</Words>
  <Application>Microsoft Office PowerPoint</Application>
  <PresentationFormat>Grand écran</PresentationFormat>
  <Paragraphs>103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5" baseType="lpstr">
      <vt:lpstr>Arial</vt:lpstr>
      <vt:lpstr>Franklin Gothic Book</vt:lpstr>
      <vt:lpstr>Cadrage</vt:lpstr>
      <vt:lpstr>Doki Doki  Love Zombies</vt:lpstr>
      <vt:lpstr>Sommaire</vt:lpstr>
      <vt:lpstr>1) Visual Novel</vt:lpstr>
      <vt:lpstr>2) Contexte de l’histoire</vt:lpstr>
      <vt:lpstr>3) Différenciation</vt:lpstr>
      <vt:lpstr>4) Personnages</vt:lpstr>
      <vt:lpstr>Présentation PowerPoint</vt:lpstr>
      <vt:lpstr>5) Storyline</vt:lpstr>
      <vt:lpstr>6) Wireframe (exemple)</vt:lpstr>
      <vt:lpstr>7) Outils</vt:lpstr>
      <vt:lpstr>8) Répartition de l’équipe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Love Zombies</dc:title>
  <dc:creator>Eva DUCAY</dc:creator>
  <cp:lastModifiedBy>Eva DUCAY</cp:lastModifiedBy>
  <cp:revision>19</cp:revision>
  <dcterms:created xsi:type="dcterms:W3CDTF">2022-10-02T11:06:30Z</dcterms:created>
  <dcterms:modified xsi:type="dcterms:W3CDTF">2022-10-13T07:10:01Z</dcterms:modified>
</cp:coreProperties>
</file>

<file path=docProps/thumbnail.jpeg>
</file>